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7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3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5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6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3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0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70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8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0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5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9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35337-FA91-4054-ACD4-35CD1C51FA7C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F84FF-1910-4D61-AA27-45439DDFB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9" y="0"/>
            <a:ext cx="96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Похожаев Дмитрий Борисович</dc:creator>
  <cp:lastModifiedBy>Гарягина Оксана Александровна</cp:lastModifiedBy>
  <cp:revision>1</cp:revision>
  <dcterms:created xsi:type="dcterms:W3CDTF">2019-01-16T07:25:46Z</dcterms:created>
  <dcterms:modified xsi:type="dcterms:W3CDTF">2019-02-01T09:26:20Z</dcterms:modified>
</cp:coreProperties>
</file>